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2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5" indent="0" algn="ctr">
              <a:buNone/>
              <a:defRPr sz="1500"/>
            </a:lvl2pPr>
            <a:lvl3pPr marL="685808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58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9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4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97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8159050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1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74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6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4453468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4453468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8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4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5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7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5" indent="0">
              <a:buNone/>
              <a:defRPr sz="1050"/>
            </a:lvl2pPr>
            <a:lvl3pPr marL="685808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6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7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5" indent="0">
              <a:buNone/>
              <a:defRPr sz="2100"/>
            </a:lvl2pPr>
            <a:lvl3pPr marL="685808" indent="0">
              <a:buNone/>
              <a:defRPr sz="1800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1" indent="0">
              <a:buNone/>
              <a:defRPr sz="1500"/>
            </a:lvl6pPr>
            <a:lvl7pPr marL="2057426" indent="0">
              <a:buNone/>
              <a:defRPr sz="1500"/>
            </a:lvl7pPr>
            <a:lvl8pPr marL="2400330" indent="0">
              <a:buNone/>
              <a:defRPr sz="1500"/>
            </a:lvl8pPr>
            <a:lvl9pPr marL="2743234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5" indent="0">
              <a:buNone/>
              <a:defRPr sz="1050"/>
            </a:lvl2pPr>
            <a:lvl3pPr marL="685808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6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32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8442-9009-4820-BE45-FC5E32FC101E}" type="datetimeFigureOut">
              <a:rPr kumimoji="1" lang="ja-JP" altLang="en-US" smtClean="0"/>
              <a:t>2018/8/26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11300182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9C99-D15A-418A-BDC1-E8B196AD6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42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8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6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1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5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9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8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2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7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4D012F-0C86-4DC9-8257-87313DA2C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85" y="5033011"/>
            <a:ext cx="3612921" cy="2920234"/>
          </a:xfrm>
        </p:spPr>
        <p:txBody>
          <a:bodyPr>
            <a:noAutofit/>
          </a:bodyPr>
          <a:lstStyle/>
          <a:p>
            <a:pPr algn="l"/>
            <a:br>
              <a:rPr lang="ja-JP" altLang="en-US" sz="3600" b="1" cap="all" dirty="0">
                <a:solidFill>
                  <a:schemeClr val="bg1"/>
                </a:solidFill>
              </a:rPr>
            </a:br>
            <a:br>
              <a:rPr lang="ja-JP" altLang="en-US" sz="3600" b="1" cap="all" dirty="0">
                <a:solidFill>
                  <a:schemeClr val="bg1"/>
                </a:solidFill>
              </a:rPr>
            </a:br>
            <a:r>
              <a:rPr lang="ja-JP" altLang="ja-JP" sz="3600" b="1" cap="all" dirty="0">
                <a:solidFill>
                  <a:schemeClr val="bg1"/>
                </a:solidFill>
              </a:rPr>
              <a:t>10月28日(日曜)</a:t>
            </a:r>
            <a:br>
              <a:rPr lang="ja-JP" altLang="en-US" sz="3600" b="1" cap="all" dirty="0">
                <a:solidFill>
                  <a:schemeClr val="bg1"/>
                </a:solidFill>
              </a:rPr>
            </a:br>
            <a:r>
              <a:rPr lang="ja-JP" altLang="ja-JP" sz="3200" cap="all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モンクール秋祭り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b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ja-JP" altLang="ja-JP" sz="2400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br>
              <a:rPr lang="ja-JP" altLang="en-US" sz="2400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br>
              <a:rPr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br>
              <a:rPr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r>
              <a:rPr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endParaRPr lang="ja-JP" altLang="en-US" sz="2400" dirty="0">
              <a:solidFill>
                <a:srgbClr val="FFC00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420D71-9FE2-476D-87CA-D4CCC95D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00" y="9869453"/>
            <a:ext cx="2560722" cy="23225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FBAE07-596E-440C-9114-87514556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930" y="1130026"/>
            <a:ext cx="1755102" cy="13732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7F7D7F2-8247-42D4-A07D-7A4995F8C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832" y="2643227"/>
            <a:ext cx="2549499" cy="7226225"/>
          </a:xfrm>
          <a:prstGeom prst="rect">
            <a:avLst/>
          </a:prstGeom>
        </p:spPr>
      </p:pic>
      <p:pic>
        <p:nvPicPr>
          <p:cNvPr id="1028" name="Picture 4" descr="é¢é£ç»å">
            <a:extLst>
              <a:ext uri="{FF2B5EF4-FFF2-40B4-BE49-F238E27FC236}">
                <a16:creationId xmlns:a16="http://schemas.microsoft.com/office/drawing/2014/main" id="{6D67BE20-7F81-430D-BE2D-A558153A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51" y="935156"/>
            <a:ext cx="3465305" cy="2292061"/>
          </a:xfrm>
          <a:prstGeom prst="rect">
            <a:avLst/>
          </a:prstGeom>
          <a:noFill/>
          <a:effectLst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 descr="ãè¡å¼ã¨ãã¢ãæ¨ç«ãã®ç»åæ¤ç´¢çµæ">
            <a:extLst>
              <a:ext uri="{FF2B5EF4-FFF2-40B4-BE49-F238E27FC236}">
                <a16:creationId xmlns:a16="http://schemas.microsoft.com/office/drawing/2014/main" id="{193D247D-9029-4336-A210-F8B17F297FB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7" y="2656936"/>
            <a:ext cx="4364966" cy="224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D3AB378-17BE-4112-A68D-3BF240B15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63333" y="1366013"/>
            <a:ext cx="1675461" cy="1430346"/>
          </a:xfrm>
          <a:prstGeom prst="rect">
            <a:avLst/>
          </a:prstGeom>
          <a:effectLst>
            <a:softEdge rad="571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B2E845-C0FB-4D12-A9E9-688ED885961C}"/>
              </a:ext>
            </a:extLst>
          </p:cNvPr>
          <p:cNvSpPr txBox="1"/>
          <p:nvPr/>
        </p:nvSpPr>
        <p:spPr>
          <a:xfrm>
            <a:off x="1375567" y="9112360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ja-JP" sz="2400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奏でる音楽と共に</a:t>
            </a:r>
            <a:r>
              <a:rPr lang="ja-JP" altLang="en-US" sz="2400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2D14D-BE73-4583-B7A8-82EC225E7735}"/>
              </a:ext>
            </a:extLst>
          </p:cNvPr>
          <p:cNvSpPr txBox="1"/>
          <p:nvPr/>
        </p:nvSpPr>
        <p:spPr>
          <a:xfrm>
            <a:off x="43097" y="9769381"/>
            <a:ext cx="403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ご入居者様・ご家族様</a:t>
            </a:r>
            <a:r>
              <a:rPr lang="ja-JP" altLang="en-US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・職員一同</a:t>
            </a:r>
            <a:br>
              <a:rPr lang="ja-JP" altLang="en-US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F5E7DA-D8A4-4A5C-89DD-482A465A4224}"/>
              </a:ext>
            </a:extLst>
          </p:cNvPr>
          <p:cNvSpPr/>
          <p:nvPr/>
        </p:nvSpPr>
        <p:spPr>
          <a:xfrm>
            <a:off x="957148" y="1032315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みんなで</a:t>
            </a:r>
            <a:r>
              <a:rPr lang="ja-JP" altLang="ja-JP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楽しむ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43BCDF-CB40-49B8-86EC-ED77B1EE284C}"/>
              </a:ext>
            </a:extLst>
          </p:cNvPr>
          <p:cNvSpPr txBox="1"/>
          <p:nvPr/>
        </p:nvSpPr>
        <p:spPr>
          <a:xfrm>
            <a:off x="1123267" y="10797202"/>
            <a:ext cx="13388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ja-JP" sz="20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特別な日</a:t>
            </a:r>
            <a:br>
              <a:rPr lang="ja-JP" altLang="en-US" sz="2000" dirty="0">
                <a:solidFill>
                  <a:schemeClr val="bg1"/>
                </a:solidFill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47EF36-9ED7-4E94-B8F9-542E56595B4D}"/>
              </a:ext>
            </a:extLst>
          </p:cNvPr>
          <p:cNvSpPr txBox="1"/>
          <p:nvPr/>
        </p:nvSpPr>
        <p:spPr>
          <a:xfrm>
            <a:off x="265112" y="6591504"/>
            <a:ext cx="358784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胡弓とピアノのユニット</a:t>
            </a:r>
          </a:p>
          <a:p>
            <a:r>
              <a:rPr lang="ja-JP" altLang="en-US" sz="3200" b="1" dirty="0">
                <a:solidFill>
                  <a:schemeClr val="bg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木立</a:t>
            </a:r>
            <a:r>
              <a:rPr lang="en-US" altLang="ja-JP" sz="3200" b="1" dirty="0">
                <a:solidFill>
                  <a:schemeClr val="bg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〜</a:t>
            </a:r>
            <a:r>
              <a:rPr lang="en-US" altLang="ja-JP" sz="3200" b="1" dirty="0" err="1">
                <a:solidFill>
                  <a:schemeClr val="bg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kodachi</a:t>
            </a:r>
            <a:r>
              <a:rPr lang="en-US" altLang="ja-JP" sz="3200" b="1" dirty="0">
                <a:solidFill>
                  <a:schemeClr val="bg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〜</a:t>
            </a:r>
            <a:endParaRPr lang="ja-JP" altLang="en-US" sz="3200" b="1" dirty="0">
              <a:solidFill>
                <a:schemeClr val="bg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ja-JP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特別コンサート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en-US" altLang="ja-JP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PM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13:00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28EAC1-8D19-41D3-890D-F3085FEE12C3}"/>
              </a:ext>
            </a:extLst>
          </p:cNvPr>
          <p:cNvSpPr txBox="1"/>
          <p:nvPr/>
        </p:nvSpPr>
        <p:spPr>
          <a:xfrm>
            <a:off x="150215" y="8511391"/>
            <a:ext cx="23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胡弓とピア</a:t>
            </a:r>
            <a:r>
              <a:rPr lang="ja-JP" altLang="en-US" sz="2400" dirty="0">
                <a:highlight>
                  <a:srgbClr val="000080"/>
                </a:highligh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ノ</a:t>
            </a:r>
            <a:endParaRPr kumimoji="1" lang="ja-JP" altLang="en-US" sz="2400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766225FF-43FC-4258-A29E-4DB7081B5056}"/>
              </a:ext>
            </a:extLst>
          </p:cNvPr>
          <p:cNvSpPr/>
          <p:nvPr/>
        </p:nvSpPr>
        <p:spPr>
          <a:xfrm>
            <a:off x="1503029" y="935081"/>
            <a:ext cx="4020551" cy="1699308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0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96416DC-EF93-4D6A-9439-1FBC1FCF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08" y="1462642"/>
            <a:ext cx="3918629" cy="3782220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CE515CBB-6718-45E0-968F-E0F363BC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3" y="988615"/>
            <a:ext cx="7059168" cy="1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日本の伝統楽器、胡弓をフィーチャー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algn="ctr"/>
            <a:r>
              <a:rPr lang="ja-JP" altLang="en-US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      胡弓とピアノのユニット</a:t>
            </a:r>
          </a:p>
          <a:p>
            <a:pPr algn="ctr"/>
            <a:r>
              <a:rPr lang="ja-JP" altLang="en-US" sz="3200" b="1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        木立</a:t>
            </a:r>
            <a:r>
              <a:rPr lang="en-US" altLang="ja-JP" sz="3200" b="1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〜</a:t>
            </a:r>
            <a:r>
              <a:rPr lang="en-US" altLang="ja-JP" sz="3200" b="1" dirty="0" err="1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kodachi</a:t>
            </a:r>
            <a:r>
              <a:rPr lang="en-US" altLang="ja-JP" sz="3200" b="1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〜</a:t>
            </a:r>
            <a:endParaRPr lang="ja-JP" altLang="en-US" sz="3200" b="1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木場大輔（胡弓）と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足立知謙（Piano &amp; Programming） により、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２００９年４月結成。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ja-JP" altLang="en-US" sz="24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ja-JP" altLang="en-US" sz="24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江戸時代から連綿と伝わる古典の粋と、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ピアノの美しい余韻、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エレクトロニカの音色が融合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洗練された都会的サウンドの中に、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どこか懐かしさや、日本の原風景を感じさせる。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ja-JP" altLang="en-US" sz="24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ＮＨＫ Eテレ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「にっぽんの芸能花鳥風月堂」への出演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ja-JP" altLang="en-US" sz="24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市川海老蔵スペシャル動画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古典への誘い」への楽曲提供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NHK WORLD【Blends】にて演奏が全世界で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放映されるなど、その活動に各界から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熱い視線が注がれている。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>
                <a:cs typeface="Arial" panose="020B0604020202020204" pitchFamily="34" charset="0"/>
              </a:rPr>
              <a:t>    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/>
            <a:r>
              <a:rPr lang="ja-JP" altLang="ja-JP" b="1" dirty="0">
                <a:cs typeface="Arial" panose="020B0604020202020204" pitchFamily="34" charset="0"/>
              </a:rPr>
              <a:t>アルバムＣＤ</a:t>
            </a:r>
            <a:r>
              <a:rPr lang="ja-JP" altLang="en-US" b="1" dirty="0">
                <a:cs typeface="Arial" panose="020B0604020202020204" pitchFamily="34" charset="0"/>
              </a:rPr>
              <a:t>        </a:t>
            </a:r>
            <a:r>
              <a:rPr lang="ja-JP" altLang="ja-JP" b="1" dirty="0">
                <a:cs typeface="Arial" panose="020B0604020202020204" pitchFamily="34" charset="0"/>
              </a:rPr>
              <a:t>「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Ｊａｐａｎ」（2011）</a:t>
            </a:r>
            <a:endParaRPr kumimoji="0" lang="ja-JP" alt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ja-JP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「時の回廊」</a:t>
            </a:r>
            <a:r>
              <a:rPr kumimoji="0" lang="ja-JP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ja-JP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  <a:endParaRPr kumimoji="0" lang="ja-JP" alt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2400" b="0" i="0" u="none" strike="noStrike" cap="none" normalizeH="0" baseline="0" dirty="0">
                <a:ln>
                  <a:noFill/>
                </a:ln>
                <a:effectLst/>
              </a:rPr>
            </a:b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2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195</Words>
  <Application>Microsoft Office PowerPoint</Application>
  <PresentationFormat>ワイド画面</PresentationFormat>
  <Paragraphs>38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HGS創英ﾌﾟﾚｾﾞﾝｽEB</vt:lpstr>
      <vt:lpstr>HGS明朝B</vt:lpstr>
      <vt:lpstr>HG丸ｺﾞｼｯｸM-PRO</vt:lpstr>
      <vt:lpstr>HG創英ﾌﾟﾚｾﾞﾝｽEB</vt:lpstr>
      <vt:lpstr>游ゴシック</vt:lpstr>
      <vt:lpstr>游ゴシック Light</vt:lpstr>
      <vt:lpstr>Arial</vt:lpstr>
      <vt:lpstr>Calibri</vt:lpstr>
      <vt:lpstr>Calibri Light</vt:lpstr>
      <vt:lpstr>Office Theme</vt:lpstr>
      <vt:lpstr>  10月28日(日曜) モンクール秋祭り       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10月28日(日曜)  モンクール秋祭り  ◎木立の特別コンサート  恒例のモンクール祭り  胡弓とピアノ        奏でる音楽と共に  ご入居者様・ご家族様 ・職員一同で楽しむ特別な日           モンクール祭り！！！ </dc:title>
  <dc:creator>鷲頭 祐平</dc:creator>
  <cp:lastModifiedBy>鷲頭 祐平</cp:lastModifiedBy>
  <cp:revision>29</cp:revision>
  <cp:lastPrinted>2018-08-23T23:35:15Z</cp:lastPrinted>
  <dcterms:created xsi:type="dcterms:W3CDTF">2018-08-03T03:03:45Z</dcterms:created>
  <dcterms:modified xsi:type="dcterms:W3CDTF">2018-08-26T01:50:51Z</dcterms:modified>
</cp:coreProperties>
</file>